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3"/>
  </p:notesMasterIdLst>
  <p:handoutMasterIdLst>
    <p:handoutMasterId r:id="rId24"/>
  </p:handoutMasterIdLst>
  <p:sldIdLst>
    <p:sldId id="283" r:id="rId3"/>
    <p:sldId id="257" r:id="rId4"/>
    <p:sldId id="29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89" r:id="rId22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83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1176" autoAdjust="0"/>
  </p:normalViewPr>
  <p:slideViewPr>
    <p:cSldViewPr snapToGrid="0" snapToObjects="1" showGuides="1">
      <p:cViewPr varScale="1">
        <p:scale>
          <a:sx n="113" d="100"/>
          <a:sy n="113" d="100"/>
        </p:scale>
        <p:origin x="-696" y="-112"/>
      </p:cViewPr>
      <p:guideLst>
        <p:guide orient="horz" pos="4255"/>
        <p:guide pos="76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Projections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3375352"/>
        <c:axId val="-2073210200"/>
      </c:barChart>
      <c:catAx>
        <c:axId val="-2073375352"/>
        <c:scaling>
          <c:orientation val="minMax"/>
        </c:scaling>
        <c:delete val="0"/>
        <c:axPos val="b"/>
        <c:majorTickMark val="out"/>
        <c:minorTickMark val="none"/>
        <c:tickLblPos val="nextTo"/>
        <c:crossAx val="-2073210200"/>
        <c:crosses val="autoZero"/>
        <c:auto val="1"/>
        <c:lblAlgn val="ctr"/>
        <c:lblOffset val="100"/>
        <c:noMultiLvlLbl val="0"/>
      </c:catAx>
      <c:valAx>
        <c:axId val="-207321020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3375352"/>
        <c:crosses val="autoZero"/>
        <c:crossBetween val="between"/>
      </c:valAx>
      <c:spPr>
        <a:ln>
          <a:noFill/>
        </a:ln>
        <a:effectLst/>
      </c:spPr>
    </c:plotArea>
    <c:legend>
      <c:legendPos val="r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3902648"/>
        <c:axId val="-2073905640"/>
      </c:barChart>
      <c:catAx>
        <c:axId val="-2073902648"/>
        <c:scaling>
          <c:orientation val="minMax"/>
        </c:scaling>
        <c:delete val="0"/>
        <c:axPos val="b"/>
        <c:majorTickMark val="out"/>
        <c:minorTickMark val="none"/>
        <c:tickLblPos val="nextTo"/>
        <c:crossAx val="-2073905640"/>
        <c:crosses val="autoZero"/>
        <c:auto val="1"/>
        <c:lblAlgn val="ctr"/>
        <c:lblOffset val="100"/>
        <c:noMultiLvlLbl val="0"/>
      </c:catAx>
      <c:valAx>
        <c:axId val="-20739056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390264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FO-Hero-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" y="1396"/>
            <a:ext cx="12188824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82000"/>
                </a:schemeClr>
              </a:gs>
              <a:gs pos="22000">
                <a:srgbClr val="FFFFFF">
                  <a:alpha val="0"/>
                </a:srgbClr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374243" y="685608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HERE TO ADD TITLE TEXT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74244" y="3610224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welcome message description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6156932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7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20750" y="2020887"/>
            <a:ext cx="10352088" cy="327342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Table of Contents</a:t>
            </a:r>
            <a:r>
              <a:rPr lang="mr-IN" dirty="0" smtClean="0"/>
              <a:t>………………………</a:t>
            </a:r>
            <a:r>
              <a:rPr lang="en-US" dirty="0" smtClean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20" Type="http://schemas.openxmlformats.org/officeDocument/2006/relationships/image" Target="../media/image3.png"/><Relationship Id="rId10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278940" y="3541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07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00839832"/>
              </p:ext>
            </p:extLst>
          </p:nvPr>
        </p:nvGraphicFramePr>
        <p:xfrm>
          <a:off x="6223000" y="1295400"/>
          <a:ext cx="50495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174"/>
                <a:gridCol w="1683174"/>
                <a:gridCol w="16831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</a:tbl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4332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Chart Placeholder 5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263814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968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Chart Placeholder 1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715739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2739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3826305559"/>
              </p:ext>
            </p:extLst>
          </p:nvPr>
        </p:nvGraphicFramePr>
        <p:xfrm>
          <a:off x="6223000" y="1295400"/>
          <a:ext cx="5048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2039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52823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186411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35923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2005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62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902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6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2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36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897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909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0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03815915"/>
              </p:ext>
            </p:extLst>
          </p:nvPr>
        </p:nvGraphicFramePr>
        <p:xfrm>
          <a:off x="1022350" y="1317625"/>
          <a:ext cx="102374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6"/>
                <a:gridCol w="1706246"/>
                <a:gridCol w="1706246"/>
                <a:gridCol w="1706246"/>
                <a:gridCol w="1706246"/>
                <a:gridCol w="17062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Column3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Column4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Column5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2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135</Words>
  <Application>Microsoft Macintosh PowerPoint</Application>
  <PresentationFormat>Custom</PresentationFormat>
  <Paragraphs>112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Sandeep Malireddy</cp:lastModifiedBy>
  <cp:revision>176</cp:revision>
  <dcterms:created xsi:type="dcterms:W3CDTF">2017-10-17T19:55:28Z</dcterms:created>
  <dcterms:modified xsi:type="dcterms:W3CDTF">2018-10-19T23:36:35Z</dcterms:modified>
</cp:coreProperties>
</file>

<file path=docProps/thumbnail.jpeg>
</file>